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Amatic SC"/>
      <p:regular r:id="rId28"/>
      <p:bold r:id="rId29"/>
    </p:embeddedFont>
    <p:embeddedFont>
      <p:font typeface="Source Code Pro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AmaticSC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bold.fntdata"/><Relationship Id="rId30" Type="http://schemas.openxmlformats.org/officeDocument/2006/relationships/font" Target="fonts/SourceCodePro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23df636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23df636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623df636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623df636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623df636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623df636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623df636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623df636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623df6364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623df6364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623df6364_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623df6364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623df6364_9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623df6364_9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623df6364_9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623df6364_9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623df6364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623df6364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623df6364_9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623df6364_9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623df636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623df636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623df6364_9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623df6364_9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623df6364_9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623df6364_9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4623df6364_9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4623df6364_9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4623df636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4623df636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623df636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623df636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623df636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623df636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623df636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623df636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623df636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623df636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623df636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623df636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623df636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623df636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RoomHub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Egy teremfgolaló alkalmazás</a:t>
            </a:r>
            <a:endParaRPr sz="3600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Pilinszki-Nagy Csongor, Ghadri Najib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authentikáció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CSRF token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Session token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Bizonyos API csak úgy érhető el ha a request tartalmazza a valid token-eket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3743313"/>
            <a:ext cx="83343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8250" y="3219450"/>
            <a:ext cx="40957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Felhasználók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Regisztrált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Események létrehozása: publikus/privát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Terem megválasztása: csak olyan ami nem foglalt az adott időintervallumban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Termek felvétele, átnevezése, törlése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Architektúra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3-rétegű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MVC - frontend - api - django 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Extension Interface, Wrapper Facade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DJANGO keretrendszer használata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763" y="1228663"/>
            <a:ext cx="2676525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38" y="1093851"/>
            <a:ext cx="8734323" cy="4108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Minimális felhasználóbarát UI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Reszponzív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Minimális JavaScript-et használtunk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FontAwesome ikonok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8676" y="1093850"/>
            <a:ext cx="3653624" cy="306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74198"/>
            <a:ext cx="7413076" cy="373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Login/Signup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356850"/>
            <a:ext cx="4269874" cy="37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4364" y="1513050"/>
            <a:ext cx="5239625" cy="363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Event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85" y="1314288"/>
            <a:ext cx="3026226" cy="31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8675"/>
            <a:ext cx="8749575" cy="39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3381" y="0"/>
            <a:ext cx="2020618" cy="51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494" y="1228675"/>
            <a:ext cx="4671028" cy="3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9143998" cy="4610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Terem törlése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6348"/>
            <a:ext cx="8520599" cy="308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Célunk</a:t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Egy biztonságos minden-féle eseményt kezelő rendszer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Köszönjük a figyelmet!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 a feladat?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Egy felhasználó alapú alkalmazás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Regisztrált felhasználók publikus/privát eseményeket hozhassanak létre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publikus eseményeket bárki megtekinthesse, naptári sorrendben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Az admin kezelhesse a termeket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Mindez konzisztensen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0549" y="3409300"/>
            <a:ext cx="4963000" cy="27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Hogyan állunk neki?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 alkalmazást kell készíteni →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Django keretrendszert választottuk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Jól skálázható, gyors, biztonságos fejlesztés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Facebook, Instagram, Pinterest használja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Híres a biztonságáról</a:t>
            </a:r>
            <a:endParaRPr/>
          </a:p>
        </p:txBody>
      </p:sp>
      <p:pic>
        <p:nvPicPr>
          <p:cNvPr descr="Image result for django framework"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800" y="3205175"/>
            <a:ext cx="4877650" cy="16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75" y="3285025"/>
            <a:ext cx="2384000" cy="134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- out of the box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Django keretrendszer - gyors webfejlesztés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Rugalmas ORM alapú modellkészítés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Biztonságos authentikációs mechanizmusokat kínál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Rugalmas web MVC készítés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SQL alapú adattárolás elsődlegesen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8675"/>
            <a:ext cx="8520600" cy="39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Jogos kérdés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Egy ilyen kaliberű alkalmazáshoz nem szükséges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Összesen 3 entitás, néhány interakció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Úgyanúgy jól skálázódik, biztonságos, de: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GYORS, HATÉKONY IS!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Spring-et lehetett volna használni - TÚL ROBOSZTUS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Ismertük, használtuk, ezért nem választottuk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És sok minden mást: MySql, Postgre, MongoDB, Cassandra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Kafka, Zookeeper - elosztott rendszerek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Üzleti analitika: Spark Apache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Egyetemi háziról van szó!</a:t>
            </a:r>
            <a:endParaRPr sz="2400"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Miért nem más? JAVA? NodeJS?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675"/>
            <a:ext cx="8520600" cy="208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ORM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228675"/>
            <a:ext cx="8520600" cy="3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Bármilyen adatbázist lehet használni, mi: </a:t>
            </a:r>
            <a:r>
              <a:rPr b="1" lang="en"/>
              <a:t>SqlLite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SQL táblák, </a:t>
            </a:r>
            <a:r>
              <a:rPr lang="en"/>
              <a:t>automatikus JOIN-ok, hatékony query-k, pl: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Event.objects.filter(Q(is_public=True)).order_by('start')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9803"/>
            <a:ext cx="8520600" cy="1857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                                       </a:t>
            </a:r>
            <a:r>
              <a:rPr lang="en" sz="3600"/>
              <a:t>CRUD</a:t>
            </a:r>
            <a:r>
              <a:rPr lang="en"/>
              <a:t>	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228675"/>
            <a:ext cx="2537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roomhub/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password/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signup/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profile/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profile/edit/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020925" y="1228675"/>
            <a:ext cx="297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events/new/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events/ID/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events/ID/edit/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events/ID/delete/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my-events/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5852400" y="1228675"/>
            <a:ext cx="297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rooms/new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rooms/ID/edit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rooms/ID/delete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